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D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74"/>
  </p:normalViewPr>
  <p:slideViewPr>
    <p:cSldViewPr snapToGrid="0" snapToObjects="1">
      <p:cViewPr varScale="1">
        <p:scale>
          <a:sx n="104" d="100"/>
          <a:sy n="104" d="100"/>
        </p:scale>
        <p:origin x="232" y="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11/14/18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11/14/18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11/14/18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11/14/18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11/14/18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11/14/18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8C882-8A81-AD4E-817B-7EC0ED08412B}"/>
              </a:ext>
            </a:extLst>
          </p:cNvPr>
          <p:cNvSpPr>
            <a:spLocks noGrp="1"/>
          </p:cNvSpPr>
          <p:nvPr>
            <p:ph type="ctrTitle"/>
          </p:nvPr>
        </p:nvSpPr>
        <p:spPr/>
        <p:txBody>
          <a:bodyPr/>
          <a:lstStyle/>
          <a:p>
            <a:r>
              <a:rPr lang="en-US" dirty="0"/>
              <a:t>Sophomore  year!</a:t>
            </a:r>
          </a:p>
        </p:txBody>
      </p:sp>
      <p:sp>
        <p:nvSpPr>
          <p:cNvPr id="3" name="Subtitle 2">
            <a:extLst>
              <a:ext uri="{FF2B5EF4-FFF2-40B4-BE49-F238E27FC236}">
                <a16:creationId xmlns:a16="http://schemas.microsoft.com/office/drawing/2014/main" id="{5E2FB519-D75E-9648-AB06-A0B88A9E0060}"/>
              </a:ext>
            </a:extLst>
          </p:cNvPr>
          <p:cNvSpPr>
            <a:spLocks noGrp="1"/>
          </p:cNvSpPr>
          <p:nvPr>
            <p:ph type="subTitle" idx="1"/>
          </p:nvPr>
        </p:nvSpPr>
        <p:spPr/>
        <p:txBody>
          <a:bodyPr>
            <a:normAutofit/>
          </a:bodyPr>
          <a:lstStyle/>
          <a:p>
            <a:r>
              <a:rPr lang="en-US" sz="3200" dirty="0">
                <a:solidFill>
                  <a:schemeClr val="bg1"/>
                </a:solidFill>
              </a:rPr>
              <a:t>It’s your time to shine!</a:t>
            </a:r>
          </a:p>
        </p:txBody>
      </p:sp>
    </p:spTree>
    <p:extLst>
      <p:ext uri="{BB962C8B-B14F-4D97-AF65-F5344CB8AC3E}">
        <p14:creationId xmlns:p14="http://schemas.microsoft.com/office/powerpoint/2010/main" val="158023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0D7F8-6BC4-5645-AB7C-F038F9DA0145}"/>
              </a:ext>
            </a:extLst>
          </p:cNvPr>
          <p:cNvSpPr>
            <a:spLocks noGrp="1"/>
          </p:cNvSpPr>
          <p:nvPr>
            <p:ph type="title"/>
          </p:nvPr>
        </p:nvSpPr>
        <p:spPr/>
        <p:txBody>
          <a:bodyPr/>
          <a:lstStyle/>
          <a:p>
            <a:r>
              <a:rPr lang="en-US" dirty="0"/>
              <a:t>GPA</a:t>
            </a:r>
          </a:p>
        </p:txBody>
      </p:sp>
      <p:sp>
        <p:nvSpPr>
          <p:cNvPr id="3" name="Content Placeholder 2">
            <a:extLst>
              <a:ext uri="{FF2B5EF4-FFF2-40B4-BE49-F238E27FC236}">
                <a16:creationId xmlns:a16="http://schemas.microsoft.com/office/drawing/2014/main" id="{05232BC9-1119-314A-B5FD-73B537AD5FDF}"/>
              </a:ext>
            </a:extLst>
          </p:cNvPr>
          <p:cNvSpPr>
            <a:spLocks noGrp="1"/>
          </p:cNvSpPr>
          <p:nvPr>
            <p:ph idx="1"/>
          </p:nvPr>
        </p:nvSpPr>
        <p:spPr>
          <a:xfrm>
            <a:off x="2231136" y="2638044"/>
            <a:ext cx="7729728" cy="3824540"/>
          </a:xfrm>
        </p:spPr>
        <p:txBody>
          <a:bodyPr>
            <a:normAutofit/>
          </a:bodyPr>
          <a:lstStyle/>
          <a:p>
            <a:r>
              <a:rPr lang="en-US" sz="2400" dirty="0"/>
              <a:t>Your Grade Point Average (GPA) is very important this year!  When you apply for college the beginning of your Senior year, your transcript will reflect the cumulative GPA from your Freshman, Sophomore, and Junior years.  </a:t>
            </a:r>
          </a:p>
          <a:p>
            <a:endParaRPr lang="en-US" sz="2400" dirty="0"/>
          </a:p>
          <a:p>
            <a:r>
              <a:rPr lang="en-US" sz="2400" dirty="0"/>
              <a:t>If you want to take any AP, dual-credit, internship, or independent study classes in the next two years, you need to have a 3.0 GPA (B average).</a:t>
            </a:r>
          </a:p>
        </p:txBody>
      </p:sp>
    </p:spTree>
    <p:extLst>
      <p:ext uri="{BB962C8B-B14F-4D97-AF65-F5344CB8AC3E}">
        <p14:creationId xmlns:p14="http://schemas.microsoft.com/office/powerpoint/2010/main" val="394594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3829F-35EB-9E42-9C61-43623D412686}"/>
              </a:ext>
            </a:extLst>
          </p:cNvPr>
          <p:cNvSpPr>
            <a:spLocks noGrp="1"/>
          </p:cNvSpPr>
          <p:nvPr>
            <p:ph type="title"/>
          </p:nvPr>
        </p:nvSpPr>
        <p:spPr/>
        <p:txBody>
          <a:bodyPr/>
          <a:lstStyle/>
          <a:p>
            <a:r>
              <a:rPr lang="en-US" dirty="0"/>
              <a:t>Participate!</a:t>
            </a:r>
          </a:p>
        </p:txBody>
      </p:sp>
      <p:sp>
        <p:nvSpPr>
          <p:cNvPr id="3" name="Content Placeholder 2">
            <a:extLst>
              <a:ext uri="{FF2B5EF4-FFF2-40B4-BE49-F238E27FC236}">
                <a16:creationId xmlns:a16="http://schemas.microsoft.com/office/drawing/2014/main" id="{CB8215F9-76C9-0E45-B6FF-2C352671EF68}"/>
              </a:ext>
            </a:extLst>
          </p:cNvPr>
          <p:cNvSpPr>
            <a:spLocks noGrp="1"/>
          </p:cNvSpPr>
          <p:nvPr>
            <p:ph idx="1"/>
          </p:nvPr>
        </p:nvSpPr>
        <p:spPr/>
        <p:txBody>
          <a:bodyPr>
            <a:normAutofit/>
          </a:bodyPr>
          <a:lstStyle/>
          <a:p>
            <a:r>
              <a:rPr lang="en-US" sz="2400" dirty="0"/>
              <a:t>Try out something new this year – a new club, sport, volunteer commitment, theatre play, or other activity.  </a:t>
            </a:r>
          </a:p>
          <a:p>
            <a:endParaRPr lang="en-US" sz="2400" dirty="0"/>
          </a:p>
          <a:p>
            <a:r>
              <a:rPr lang="en-US" sz="2400" dirty="0"/>
              <a:t>Now is the time to get out of your regular routine and try something new – it will help you be a well-rounded person, meet new people, and make memories that will last a lifetime! </a:t>
            </a:r>
          </a:p>
        </p:txBody>
      </p:sp>
    </p:spTree>
    <p:extLst>
      <p:ext uri="{BB962C8B-B14F-4D97-AF65-F5344CB8AC3E}">
        <p14:creationId xmlns:p14="http://schemas.microsoft.com/office/powerpoint/2010/main" val="1995006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3415D-67E7-FE45-92F9-03CC7D4948B3}"/>
              </a:ext>
            </a:extLst>
          </p:cNvPr>
          <p:cNvSpPr>
            <a:spLocks noGrp="1"/>
          </p:cNvSpPr>
          <p:nvPr>
            <p:ph type="title"/>
          </p:nvPr>
        </p:nvSpPr>
        <p:spPr/>
        <p:txBody>
          <a:bodyPr/>
          <a:lstStyle/>
          <a:p>
            <a:r>
              <a:rPr lang="en-US" dirty="0"/>
              <a:t>Time for a job!</a:t>
            </a:r>
          </a:p>
        </p:txBody>
      </p:sp>
      <p:sp>
        <p:nvSpPr>
          <p:cNvPr id="3" name="Content Placeholder 2">
            <a:extLst>
              <a:ext uri="{FF2B5EF4-FFF2-40B4-BE49-F238E27FC236}">
                <a16:creationId xmlns:a16="http://schemas.microsoft.com/office/drawing/2014/main" id="{EA987AF4-FB8A-234A-AEE9-F0861476E2C1}"/>
              </a:ext>
            </a:extLst>
          </p:cNvPr>
          <p:cNvSpPr>
            <a:spLocks noGrp="1"/>
          </p:cNvSpPr>
          <p:nvPr>
            <p:ph idx="1"/>
          </p:nvPr>
        </p:nvSpPr>
        <p:spPr>
          <a:xfrm>
            <a:off x="2231136" y="2638044"/>
            <a:ext cx="7729728" cy="3873967"/>
          </a:xfrm>
        </p:spPr>
        <p:txBody>
          <a:bodyPr>
            <a:normAutofit lnSpcReduction="10000"/>
          </a:bodyPr>
          <a:lstStyle/>
          <a:p>
            <a:r>
              <a:rPr lang="en-US" sz="2400" dirty="0"/>
              <a:t>If your grades are in balance where you want them, it might be time to explore getting a job.  </a:t>
            </a:r>
          </a:p>
          <a:p>
            <a:endParaRPr lang="en-US" sz="2400" dirty="0"/>
          </a:p>
          <a:p>
            <a:r>
              <a:rPr lang="en-US" sz="2400" dirty="0"/>
              <a:t>Workplace experience teaches time-management, responsibility, the ability to communicate with co-workers, and so many other useful employability skills that will help you long into the future </a:t>
            </a:r>
          </a:p>
          <a:p>
            <a:endParaRPr lang="en-US" sz="2400" dirty="0"/>
          </a:p>
          <a:p>
            <a:r>
              <a:rPr lang="en-US" sz="2400" dirty="0"/>
              <a:t>Having a little extra money is nice too!</a:t>
            </a:r>
          </a:p>
        </p:txBody>
      </p:sp>
    </p:spTree>
    <p:extLst>
      <p:ext uri="{BB962C8B-B14F-4D97-AF65-F5344CB8AC3E}">
        <p14:creationId xmlns:p14="http://schemas.microsoft.com/office/powerpoint/2010/main" val="237891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8C58E-D628-9A4A-B873-3AA8EF6B44CA}"/>
              </a:ext>
            </a:extLst>
          </p:cNvPr>
          <p:cNvSpPr>
            <a:spLocks noGrp="1"/>
          </p:cNvSpPr>
          <p:nvPr>
            <p:ph type="title"/>
          </p:nvPr>
        </p:nvSpPr>
        <p:spPr/>
        <p:txBody>
          <a:bodyPr/>
          <a:lstStyle/>
          <a:p>
            <a:r>
              <a:rPr lang="en-US" dirty="0"/>
              <a:t>Start researching colleges</a:t>
            </a:r>
          </a:p>
        </p:txBody>
      </p:sp>
      <p:sp>
        <p:nvSpPr>
          <p:cNvPr id="3" name="Content Placeholder 2">
            <a:extLst>
              <a:ext uri="{FF2B5EF4-FFF2-40B4-BE49-F238E27FC236}">
                <a16:creationId xmlns:a16="http://schemas.microsoft.com/office/drawing/2014/main" id="{BD996E31-85E1-3047-9407-2C6715F5D2DF}"/>
              </a:ext>
            </a:extLst>
          </p:cNvPr>
          <p:cNvSpPr>
            <a:spLocks noGrp="1"/>
          </p:cNvSpPr>
          <p:nvPr>
            <p:ph idx="1"/>
          </p:nvPr>
        </p:nvSpPr>
        <p:spPr>
          <a:xfrm>
            <a:off x="2231136" y="2638044"/>
            <a:ext cx="7729728" cy="4121102"/>
          </a:xfrm>
        </p:spPr>
        <p:txBody>
          <a:bodyPr>
            <a:normAutofit/>
          </a:bodyPr>
          <a:lstStyle/>
          <a:p>
            <a:r>
              <a:rPr lang="en-US" sz="2000" dirty="0"/>
              <a:t>Next year as a Junior you will get two college visit days </a:t>
            </a:r>
          </a:p>
          <a:p>
            <a:endParaRPr lang="en-US" sz="2000" dirty="0"/>
          </a:p>
          <a:p>
            <a:r>
              <a:rPr lang="en-US" sz="2000" dirty="0"/>
              <a:t>Make the most of these college visit days by researching what major you might be interested in, and what colleges offer that major.  </a:t>
            </a:r>
          </a:p>
          <a:p>
            <a:endParaRPr lang="en-US" sz="2000" dirty="0"/>
          </a:p>
          <a:p>
            <a:r>
              <a:rPr lang="en-US" sz="2000" dirty="0"/>
              <a:t>Think about what setting you would like in a college – rural, urban, public, private, etc.  </a:t>
            </a:r>
          </a:p>
          <a:p>
            <a:endParaRPr lang="en-US" sz="2000" dirty="0"/>
          </a:p>
          <a:p>
            <a:r>
              <a:rPr lang="en-US" sz="2000" dirty="0"/>
              <a:t>Learn more about the costs associated with college, and ways to pay for your education</a:t>
            </a:r>
          </a:p>
        </p:txBody>
      </p:sp>
    </p:spTree>
    <p:extLst>
      <p:ext uri="{BB962C8B-B14F-4D97-AF65-F5344CB8AC3E}">
        <p14:creationId xmlns:p14="http://schemas.microsoft.com/office/powerpoint/2010/main" val="219366283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19</TotalTime>
  <Words>289</Words>
  <Application>Microsoft Macintosh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Parcel</vt:lpstr>
      <vt:lpstr>Sophomore  year!</vt:lpstr>
      <vt:lpstr>GPA</vt:lpstr>
      <vt:lpstr>Participate!</vt:lpstr>
      <vt:lpstr>Time for a job!</vt:lpstr>
      <vt:lpstr>Start researching colleges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Sophomore  year!</dc:title>
  <dc:creator>Milligan, Rachel Carrie</dc:creator>
  <cp:lastModifiedBy>Milligan, Rachel Carrie</cp:lastModifiedBy>
  <cp:revision>2</cp:revision>
  <dcterms:created xsi:type="dcterms:W3CDTF">2018-11-14T19:46:57Z</dcterms:created>
  <dcterms:modified xsi:type="dcterms:W3CDTF">2018-11-14T20:06:04Z</dcterms:modified>
</cp:coreProperties>
</file>