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9" r:id="rId1"/>
  </p:sldMasterIdLst>
  <p:notesMasterIdLst>
    <p:notesMasterId r:id="rId3"/>
  </p:notesMasterIdLst>
  <p:handoutMasterIdLst>
    <p:handoutMasterId r:id="rId4"/>
  </p:handoutMasterIdLst>
  <p:sldIdLst>
    <p:sldId id="258" r:id="rId2"/>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rris School Year 18-19" id="{70150943-F7FB-46BE-B090-AC3560648E83}">
          <p14:sldIdLst>
            <p14:sldId id="258"/>
          </p14:sldIdLst>
        </p14:section>
      </p14:sectionLst>
    </p:ext>
    <p:ext uri="{EFAFB233-063F-42B5-8137-9DF3F51BA10A}">
      <p15:sldGuideLst xmlns:p15="http://schemas.microsoft.com/office/powerpoint/2012/main">
        <p15:guide id="1" orient="horz" pos="352"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54585A"/>
    <a:srgbClr val="C3002F"/>
    <a:srgbClr val="968C83"/>
    <a:srgbClr val="A79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snapToGrid="0" snapToObjects="1">
      <p:cViewPr varScale="1">
        <p:scale>
          <a:sx n="59" d="100"/>
          <a:sy n="59" d="100"/>
        </p:scale>
        <p:origin x="2514" y="84"/>
      </p:cViewPr>
      <p:guideLst>
        <p:guide orient="horz" pos="352"/>
        <p:guide pos="216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27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DCEA1F1-EEEE-4C41-AF37-A6085CF3D83E}"/>
    <pc:docChg chg="modSld">
      <pc:chgData name="" userId="" providerId="" clId="Web-{CDCEA1F1-EEEE-4C41-AF37-A6085CF3D83E}" dt="2018-07-30T19:11:44.201" v="237" actId="20577"/>
      <pc:docMkLst>
        <pc:docMk/>
      </pc:docMkLst>
      <pc:sldChg chg="modSp">
        <pc:chgData name="" userId="" providerId="" clId="Web-{CDCEA1F1-EEEE-4C41-AF37-A6085CF3D83E}" dt="2018-07-30T19:11:44.185" v="236" actId="20577"/>
        <pc:sldMkLst>
          <pc:docMk/>
          <pc:sldMk cId="2847397625" sldId="258"/>
        </pc:sldMkLst>
        <pc:spChg chg="mod">
          <ac:chgData name="" userId="" providerId="" clId="Web-{CDCEA1F1-EEEE-4C41-AF37-A6085CF3D83E}" dt="2018-07-30T19:11:44.185" v="236" actId="20577"/>
          <ac:spMkLst>
            <pc:docMk/>
            <pc:sldMk cId="2847397625" sldId="258"/>
            <ac:spMk id="9" creationId="{00000000-0000-0000-0000-000000000000}"/>
          </ac:spMkLst>
        </pc:spChg>
      </pc:sldChg>
    </pc:docChg>
  </pc:docChgLst>
  <pc:docChgLst>
    <pc:chgData clId="Web-{DF8E0AFF-25AB-4E13-A928-CC17BC2C5258}"/>
    <pc:docChg chg="delSld modSection">
      <pc:chgData name="" userId="" providerId="" clId="Web-{DF8E0AFF-25AB-4E13-A928-CC17BC2C5258}" dt="2018-07-31T10:53:06.339" v="1"/>
      <pc:docMkLst>
        <pc:docMk/>
      </pc:docMkLst>
      <pc:sldChg chg="del">
        <pc:chgData name="" userId="" providerId="" clId="Web-{DF8E0AFF-25AB-4E13-A928-CC17BC2C5258}" dt="2018-07-31T10:53:03.620" v="0"/>
        <pc:sldMkLst>
          <pc:docMk/>
          <pc:sldMk cId="4190042171" sldId="259"/>
        </pc:sldMkLst>
      </pc:sldChg>
      <pc:sldChg chg="del">
        <pc:chgData name="" userId="" providerId="" clId="Web-{DF8E0AFF-25AB-4E13-A928-CC17BC2C5258}" dt="2018-07-31T10:53:06.339" v="1"/>
        <pc:sldMkLst>
          <pc:docMk/>
          <pc:sldMk cId="3504489020"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AF28688-289E-CA40-9D4B-825086F38844}" type="datetimeFigureOut">
              <a:rPr lang="en-US" altLang="en-US"/>
              <a:pPr>
                <a:defRPr/>
              </a:pPr>
              <a:t>7/22/2019</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3C0F715-D213-D741-816E-5F22553389F5}" type="slidenum">
              <a:rPr lang="en-US" altLang="en-US"/>
              <a:pPr>
                <a:defRPr/>
              </a:pPr>
              <a:t>‹#›</a:t>
            </a:fld>
            <a:endParaRPr lang="en-US" altLang="en-US"/>
          </a:p>
        </p:txBody>
      </p:sp>
    </p:spTree>
    <p:extLst>
      <p:ext uri="{BB962C8B-B14F-4D97-AF65-F5344CB8AC3E}">
        <p14:creationId xmlns:p14="http://schemas.microsoft.com/office/powerpoint/2010/main" val="1904081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92F644E-ECC7-5B4F-B794-A0E9976AFE4D}" type="datetimeFigureOut">
              <a:rPr lang="en-US" altLang="en-US"/>
              <a:pPr>
                <a:defRPr/>
              </a:pPr>
              <a:t>7/22/2019</a:t>
            </a:fld>
            <a:endParaRPr lang="en-US" alt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D02F903-D695-7A49-A6DE-1EFAE7243CD0}" type="slidenum">
              <a:rPr lang="en-US" altLang="en-US"/>
              <a:pPr>
                <a:defRPr/>
              </a:pPr>
              <a:t>‹#›</a:t>
            </a:fld>
            <a:endParaRPr lang="en-US" altLang="en-US"/>
          </a:p>
        </p:txBody>
      </p:sp>
    </p:spTree>
    <p:extLst>
      <p:ext uri="{BB962C8B-B14F-4D97-AF65-F5344CB8AC3E}">
        <p14:creationId xmlns:p14="http://schemas.microsoft.com/office/powerpoint/2010/main" val="1402737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7173B08A-A8E9-4D88-8E31-0975A126483E}"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0DBB-0914-42B1-9B96-1295B2343EC6}" type="slidenum">
              <a:rPr lang="en-US" smtClean="0"/>
              <a:t>‹#›</a:t>
            </a:fld>
            <a:endParaRPr lang="en-US"/>
          </a:p>
        </p:txBody>
      </p:sp>
      <p:pic>
        <p:nvPicPr>
          <p:cNvPr id="7" name="Picture 6" descr="BSU-logo-vert-RGB-r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9299" y="518584"/>
            <a:ext cx="913508" cy="1792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31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A2890DE-CE9E-8442-9D2C-25DB70A93214}" type="slidenum">
              <a:rPr lang="en-US" altLang="en-US" smtClean="0"/>
              <a:pPr>
                <a:defRPr/>
              </a:pPr>
              <a:t>‹#›</a:t>
            </a:fld>
            <a:endParaRPr lang="en-US" altLang="en-US"/>
          </a:p>
        </p:txBody>
      </p:sp>
      <p:pic>
        <p:nvPicPr>
          <p:cNvPr id="7"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83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CB5AE0E-6C12-7648-9747-A84B4DA7AE5D}" type="slidenum">
              <a:rPr lang="en-US" altLang="en-US" smtClean="0"/>
              <a:pPr>
                <a:defRPr/>
              </a:pPr>
              <a:t>‹#›</a:t>
            </a:fld>
            <a:endParaRPr lang="en-US" altLang="en-US"/>
          </a:p>
        </p:txBody>
      </p:sp>
      <p:pic>
        <p:nvPicPr>
          <p:cNvPr id="7"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333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6" descr="AdobeStock_71992413-sm_r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3031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descr="BSU_PPT_Mood_Images_0006_Layer 36.jpg"/>
          <p:cNvPicPr>
            <a:picLocks noChangeAspect="1"/>
          </p:cNvPicPr>
          <p:nvPr userDrawn="1"/>
        </p:nvPicPr>
        <p:blipFill>
          <a:blip r:embed="rId3">
            <a:extLst>
              <a:ext uri="{28A0092B-C50C-407E-A947-70E740481C1C}">
                <a14:useLocalDpi xmlns:a14="http://schemas.microsoft.com/office/drawing/2010/main" val="0"/>
              </a:ext>
            </a:extLst>
          </a:blip>
          <a:srcRect t="12613" b="20520"/>
          <a:stretch>
            <a:fillRect/>
          </a:stretch>
        </p:blipFill>
        <p:spPr bwMode="auto">
          <a:xfrm>
            <a:off x="0" y="3028953"/>
            <a:ext cx="6858000" cy="6115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descr="BSU-logo-horiz-KO-white.pd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32435" y="518584"/>
            <a:ext cx="2199383" cy="2072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857250" y="2309284"/>
            <a:ext cx="5143500" cy="3183467"/>
          </a:xfrm>
        </p:spPr>
        <p:txBody>
          <a:bodyPr anchor="b"/>
          <a:lstStyle>
            <a:lvl1pPr algn="ctr">
              <a:defRPr sz="3375" b="1" i="0">
                <a:solidFill>
                  <a:schemeClr val="bg1"/>
                </a:solidFill>
                <a:latin typeface="+mn-lt"/>
                <a:ea typeface="Raleway" charset="0"/>
                <a:cs typeface="Raleway" charset="0"/>
              </a:defRPr>
            </a:lvl1pPr>
          </a:lstStyle>
          <a:p>
            <a:r>
              <a:rPr lang="en-US"/>
              <a:t>Click to edit Master title style</a:t>
            </a:r>
            <a:endParaRPr lang="en-US" dirty="0"/>
          </a:p>
        </p:txBody>
      </p:sp>
      <p:sp>
        <p:nvSpPr>
          <p:cNvPr id="6" name="Subtitle 2"/>
          <p:cNvSpPr>
            <a:spLocks noGrp="1"/>
          </p:cNvSpPr>
          <p:nvPr>
            <p:ph type="subTitle" idx="1"/>
          </p:nvPr>
        </p:nvSpPr>
        <p:spPr>
          <a:xfrm>
            <a:off x="857250" y="5615517"/>
            <a:ext cx="5143500" cy="2207683"/>
          </a:xfrm>
        </p:spPr>
        <p:txBody>
          <a:bodyPr/>
          <a:lstStyle>
            <a:lvl1pPr marL="0" indent="0" algn="ctr">
              <a:buNone/>
              <a:defRPr sz="1350">
                <a:solidFill>
                  <a:srgbClr val="FFFFFF"/>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189425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6" descr="BSU_PPT_Mood_Images_0006_Layer 3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857250" y="2309284"/>
            <a:ext cx="5143500" cy="3183467"/>
          </a:xfrm>
        </p:spPr>
        <p:txBody>
          <a:bodyPr anchor="b"/>
          <a:lstStyle>
            <a:lvl1pPr algn="ctr">
              <a:defRPr sz="3375"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857250" y="5615517"/>
            <a:ext cx="5143500" cy="2207683"/>
          </a:xfrm>
        </p:spPr>
        <p:txBody>
          <a:bodyPr/>
          <a:lstStyle>
            <a:lvl1pPr marL="0" indent="0" algn="ctr">
              <a:buNone/>
              <a:defRPr sz="1350">
                <a:solidFill>
                  <a:srgbClr val="FFFFFF"/>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229053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6" descr="_XMM9517-a2-3.jpg"/>
          <p:cNvPicPr>
            <a:picLocks noChangeAspect="1"/>
          </p:cNvPicPr>
          <p:nvPr userDrawn="1"/>
        </p:nvPicPr>
        <p:blipFill>
          <a:blip r:embed="rId2">
            <a:extLst>
              <a:ext uri="{28A0092B-C50C-407E-A947-70E740481C1C}">
                <a14:useLocalDpi xmlns:a14="http://schemas.microsoft.com/office/drawing/2010/main" val="0"/>
              </a:ext>
            </a:extLst>
          </a:blip>
          <a:srcRect t="33148"/>
          <a:stretch>
            <a:fillRect/>
          </a:stretch>
        </p:blipFill>
        <p:spPr bwMode="auto">
          <a:xfrm>
            <a:off x="0" y="3031067"/>
            <a:ext cx="6858000" cy="6112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AdobeStock_71992413-sm_red.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6858000" cy="3031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descr="BSU-logo-horiz-KO-white.pd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32435" y="518584"/>
            <a:ext cx="2199383" cy="2072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a:xfrm>
            <a:off x="857250" y="5615517"/>
            <a:ext cx="5143500" cy="2207683"/>
          </a:xfrm>
        </p:spPr>
        <p:txBody>
          <a:bodyPr/>
          <a:lstStyle>
            <a:lvl1pPr marL="0" indent="0" algn="ctr">
              <a:buNone/>
              <a:defRPr sz="135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7" name="Title 1"/>
          <p:cNvSpPr>
            <a:spLocks noGrp="1"/>
          </p:cNvSpPr>
          <p:nvPr>
            <p:ph type="ctrTitle"/>
          </p:nvPr>
        </p:nvSpPr>
        <p:spPr>
          <a:xfrm>
            <a:off x="857250" y="2309284"/>
            <a:ext cx="5143500" cy="3183467"/>
          </a:xfrm>
        </p:spPr>
        <p:txBody>
          <a:bodyPr anchor="b"/>
          <a:lstStyle>
            <a:lvl1pPr algn="ctr">
              <a:defRPr sz="3375"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140660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6" descr="_XMM9517-a2-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57250" y="5615517"/>
            <a:ext cx="5143500" cy="2207683"/>
          </a:xfrm>
        </p:spPr>
        <p:txBody>
          <a:bodyPr/>
          <a:lstStyle>
            <a:lvl1pPr marL="0" indent="0" algn="ctr">
              <a:buNone/>
              <a:defRPr sz="135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Title 1"/>
          <p:cNvSpPr>
            <a:spLocks noGrp="1"/>
          </p:cNvSpPr>
          <p:nvPr>
            <p:ph type="ctrTitle"/>
          </p:nvPr>
        </p:nvSpPr>
        <p:spPr>
          <a:xfrm>
            <a:off x="857250" y="2309284"/>
            <a:ext cx="5143500" cy="3183467"/>
          </a:xfrm>
        </p:spPr>
        <p:txBody>
          <a:bodyPr anchor="b"/>
          <a:lstStyle>
            <a:lvl1pPr algn="ctr">
              <a:defRPr sz="3375"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1311021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BSU-logo-vert-RGB-r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9299" y="518584"/>
            <a:ext cx="913508" cy="1792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57250" y="5615517"/>
            <a:ext cx="5143500" cy="2207683"/>
          </a:xfrm>
        </p:spPr>
        <p:txBody>
          <a:bodyPr/>
          <a:lstStyle>
            <a:lvl1pPr marL="0" indent="0" algn="ctr">
              <a:buNone/>
              <a:defRPr sz="135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5" name="Title 1"/>
          <p:cNvSpPr>
            <a:spLocks noGrp="1"/>
          </p:cNvSpPr>
          <p:nvPr>
            <p:ph type="ctrTitle"/>
          </p:nvPr>
        </p:nvSpPr>
        <p:spPr>
          <a:xfrm>
            <a:off x="857250" y="2309284"/>
            <a:ext cx="5143500" cy="3183467"/>
          </a:xfrm>
        </p:spPr>
        <p:txBody>
          <a:bodyPr anchor="b"/>
          <a:lstStyle>
            <a:lvl1pPr algn="ctr">
              <a:defRPr sz="3375"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1163628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50" y="5615517"/>
            <a:ext cx="5143500" cy="2207683"/>
          </a:xfrm>
        </p:spPr>
        <p:txBody>
          <a:bodyPr/>
          <a:lstStyle>
            <a:lvl1pPr marL="0" indent="0" algn="ctr">
              <a:buNone/>
              <a:defRPr sz="1350">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Title 1"/>
          <p:cNvSpPr>
            <a:spLocks noGrp="1"/>
          </p:cNvSpPr>
          <p:nvPr>
            <p:ph type="ctrTitle"/>
          </p:nvPr>
        </p:nvSpPr>
        <p:spPr>
          <a:xfrm>
            <a:off x="857250" y="2309284"/>
            <a:ext cx="5143500" cy="3183467"/>
          </a:xfrm>
        </p:spPr>
        <p:txBody>
          <a:bodyPr anchor="b"/>
          <a:lstStyle>
            <a:lvl1pPr algn="ctr">
              <a:defRPr sz="3375"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2113101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ondary Section Break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9300" y="518586"/>
            <a:ext cx="912614" cy="179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857250" y="2309284"/>
            <a:ext cx="5143500" cy="3183467"/>
          </a:xfrm>
        </p:spPr>
        <p:txBody>
          <a:bodyPr anchor="b"/>
          <a:lstStyle>
            <a:lvl1pPr algn="ctr">
              <a:defRPr sz="3375"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857250" y="5615517"/>
            <a:ext cx="5143500" cy="2207683"/>
          </a:xfrm>
        </p:spPr>
        <p:txBody>
          <a:bodyPr/>
          <a:lstStyle>
            <a:lvl1pPr marL="0" indent="0" algn="ctr">
              <a:buNone/>
              <a:defRPr sz="135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1958697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ondary Section Break Slide">
    <p:spTree>
      <p:nvGrpSpPr>
        <p:cNvPr id="1" name=""/>
        <p:cNvGrpSpPr/>
        <p:nvPr/>
      </p:nvGrpSpPr>
      <p:grpSpPr>
        <a:xfrm>
          <a:off x="0" y="0"/>
          <a:ext cx="0" cy="0"/>
          <a:chOff x="0" y="0"/>
          <a:chExt cx="0" cy="0"/>
        </a:xfrm>
      </p:grpSpPr>
      <p:sp>
        <p:nvSpPr>
          <p:cNvPr id="7" name="Title 1"/>
          <p:cNvSpPr>
            <a:spLocks noGrp="1"/>
          </p:cNvSpPr>
          <p:nvPr>
            <p:ph type="ctrTitle"/>
          </p:nvPr>
        </p:nvSpPr>
        <p:spPr>
          <a:xfrm>
            <a:off x="857250" y="2309284"/>
            <a:ext cx="5143500" cy="3183467"/>
          </a:xfrm>
        </p:spPr>
        <p:txBody>
          <a:bodyPr anchor="b"/>
          <a:lstStyle>
            <a:lvl1pPr algn="ctr">
              <a:defRPr sz="3375"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857250" y="5615517"/>
            <a:ext cx="5143500" cy="2207683"/>
          </a:xfrm>
        </p:spPr>
        <p:txBody>
          <a:bodyPr/>
          <a:lstStyle>
            <a:lvl1pPr marL="0" indent="0" algn="ctr">
              <a:buNone/>
              <a:defRPr sz="135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104676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477BE95-BAA2-FE4F-9C92-42659BBDB963}" type="slidenum">
              <a:rPr lang="en-US" altLang="en-US" smtClean="0"/>
              <a:pPr>
                <a:defRPr/>
              </a:pPr>
              <a:t>‹#›</a:t>
            </a:fld>
            <a:endParaRPr lang="en-US" altLang="en-US"/>
          </a:p>
        </p:txBody>
      </p:sp>
    </p:spTree>
    <p:extLst>
      <p:ext uri="{BB962C8B-B14F-4D97-AF65-F5344CB8AC3E}">
        <p14:creationId xmlns:p14="http://schemas.microsoft.com/office/powerpoint/2010/main" val="197854854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a:xfrm>
            <a:off x="0" y="-21166"/>
            <a:ext cx="6858000" cy="2275417"/>
          </a:xfrm>
          <a:prstGeom prst="rect">
            <a:avLst/>
          </a:prstGeom>
          <a:solidFill>
            <a:srgbClr val="C30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71488" y="2761752"/>
            <a:ext cx="291465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761752"/>
            <a:ext cx="291465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71488" y="486836"/>
            <a:ext cx="5915025" cy="1767417"/>
          </a:xfrm>
        </p:spPr>
        <p:txBody>
          <a:bodyPr/>
          <a:lstStyle>
            <a:lvl1pPr>
              <a:defRPr cap="none">
                <a:solidFill>
                  <a:schemeClr val="bg1"/>
                </a:solidFill>
              </a:defRPr>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endParaRPr lang="en-US" altLang="en-US"/>
          </a:p>
        </p:txBody>
      </p:sp>
      <p:sp>
        <p:nvSpPr>
          <p:cNvPr id="8" name="Slide Number Placeholder 6"/>
          <p:cNvSpPr>
            <a:spLocks noGrp="1"/>
          </p:cNvSpPr>
          <p:nvPr>
            <p:ph type="sldNum" sz="quarter" idx="11"/>
          </p:nvPr>
        </p:nvSpPr>
        <p:spPr/>
        <p:txBody>
          <a:bodyPr/>
          <a:lstStyle>
            <a:lvl1pPr>
              <a:defRPr smtClean="0"/>
            </a:lvl1pPr>
          </a:lstStyle>
          <a:p>
            <a:pPr>
              <a:defRPr/>
            </a:pPr>
            <a:fld id="{A8A1FDA6-5211-3A4D-8953-EA8827FDD505}" type="slidenum">
              <a:rPr lang="en-US" altLang="en-US"/>
              <a:pPr>
                <a:defRPr/>
              </a:pPr>
              <a:t>‹#›</a:t>
            </a:fld>
            <a:endParaRPr lang="en-US" altLang="en-US"/>
          </a:p>
        </p:txBody>
      </p:sp>
    </p:spTree>
    <p:extLst>
      <p:ext uri="{BB962C8B-B14F-4D97-AF65-F5344CB8AC3E}">
        <p14:creationId xmlns:p14="http://schemas.microsoft.com/office/powerpoint/2010/main" val="766965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p:cNvSpPr/>
          <p:nvPr userDrawn="1"/>
        </p:nvSpPr>
        <p:spPr>
          <a:xfrm>
            <a:off x="0" y="-21166"/>
            <a:ext cx="6858000" cy="227541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71488" y="486836"/>
            <a:ext cx="5915025" cy="1767417"/>
          </a:xfrm>
        </p:spPr>
        <p:txBody>
          <a:bodyPr/>
          <a:lstStyle>
            <a:lvl1pPr>
              <a:defRPr cap="none">
                <a:solidFill>
                  <a:schemeClr val="bg1"/>
                </a:solidFill>
              </a:defRPr>
            </a:lvl1pPr>
          </a:lstStyle>
          <a:p>
            <a:r>
              <a:rPr lang="en-US"/>
              <a:t>Click to edit Master title style</a:t>
            </a:r>
            <a:endParaRPr lang="en-US" dirty="0"/>
          </a:p>
        </p:txBody>
      </p:sp>
      <p:sp>
        <p:nvSpPr>
          <p:cNvPr id="9" name="Date Placeholder 6"/>
          <p:cNvSpPr>
            <a:spLocks noGrp="1"/>
          </p:cNvSpPr>
          <p:nvPr>
            <p:ph type="dt" sz="half" idx="10"/>
          </p:nvPr>
        </p:nvSpPr>
        <p:spPr/>
        <p:txBody>
          <a:bodyPr/>
          <a:lstStyle>
            <a:lvl1pPr>
              <a:defRPr/>
            </a:lvl1pPr>
          </a:lstStyle>
          <a:p>
            <a:endParaRPr lang="en-US" altLang="en-US"/>
          </a:p>
        </p:txBody>
      </p:sp>
      <p:sp>
        <p:nvSpPr>
          <p:cNvPr id="10" name="Slide Number Placeholder 8"/>
          <p:cNvSpPr>
            <a:spLocks noGrp="1"/>
          </p:cNvSpPr>
          <p:nvPr>
            <p:ph type="sldNum" sz="quarter" idx="11"/>
          </p:nvPr>
        </p:nvSpPr>
        <p:spPr/>
        <p:txBody>
          <a:bodyPr/>
          <a:lstStyle>
            <a:lvl1pPr>
              <a:defRPr smtClean="0"/>
            </a:lvl1pPr>
          </a:lstStyle>
          <a:p>
            <a:pPr>
              <a:defRPr/>
            </a:pPr>
            <a:fld id="{1E1B9B62-5CE0-464E-B2D3-20E845ADE626}" type="slidenum">
              <a:rPr lang="en-US" altLang="en-US"/>
              <a:pPr>
                <a:defRPr/>
              </a:pPr>
              <a:t>‹#›</a:t>
            </a:fld>
            <a:endParaRPr lang="en-US" altLang="en-US"/>
          </a:p>
        </p:txBody>
      </p:sp>
    </p:spTree>
    <p:extLst>
      <p:ext uri="{BB962C8B-B14F-4D97-AF65-F5344CB8AC3E}">
        <p14:creationId xmlns:p14="http://schemas.microsoft.com/office/powerpoint/2010/main" val="64067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0" y="-21166"/>
            <a:ext cx="6858000" cy="227541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71488" y="486836"/>
            <a:ext cx="5915025" cy="1767417"/>
          </a:xfrm>
        </p:spPr>
        <p:txBody>
          <a:bodyPr/>
          <a:lstStyle>
            <a:lvl1pPr>
              <a:defRPr cap="none">
                <a:solidFill>
                  <a:schemeClr val="bg1"/>
                </a:solidFill>
              </a:defRPr>
            </a:lvl1p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endParaRPr lang="en-US" altLang="en-US"/>
          </a:p>
        </p:txBody>
      </p:sp>
      <p:sp>
        <p:nvSpPr>
          <p:cNvPr id="6" name="Slide Number Placeholder 4"/>
          <p:cNvSpPr>
            <a:spLocks noGrp="1"/>
          </p:cNvSpPr>
          <p:nvPr>
            <p:ph type="sldNum" sz="quarter" idx="11"/>
          </p:nvPr>
        </p:nvSpPr>
        <p:spPr/>
        <p:txBody>
          <a:bodyPr/>
          <a:lstStyle>
            <a:lvl1pPr>
              <a:defRPr smtClean="0"/>
            </a:lvl1pPr>
          </a:lstStyle>
          <a:p>
            <a:pPr>
              <a:defRPr/>
            </a:pPr>
            <a:fld id="{D6595D88-C601-AF48-9BF8-55E4F566E555}" type="slidenum">
              <a:rPr lang="en-US" altLang="en-US"/>
              <a:pPr>
                <a:defRPr/>
              </a:pPr>
              <a:t>‹#›</a:t>
            </a:fld>
            <a:endParaRPr lang="en-US" altLang="en-US"/>
          </a:p>
        </p:txBody>
      </p:sp>
    </p:spTree>
    <p:extLst>
      <p:ext uri="{BB962C8B-B14F-4D97-AF65-F5344CB8AC3E}">
        <p14:creationId xmlns:p14="http://schemas.microsoft.com/office/powerpoint/2010/main" val="385349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5"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2915543" y="1316569"/>
            <a:ext cx="3471863" cy="649816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9" name="Title 1"/>
          <p:cNvSpPr>
            <a:spLocks noGrp="1"/>
          </p:cNvSpPr>
          <p:nvPr>
            <p:ph type="title"/>
          </p:nvPr>
        </p:nvSpPr>
        <p:spPr>
          <a:xfrm>
            <a:off x="472381" y="609600"/>
            <a:ext cx="2211884" cy="2133600"/>
          </a:xfrm>
        </p:spPr>
        <p:txBody>
          <a:bodyPr anchor="b"/>
          <a:lstStyle>
            <a:lvl1pPr>
              <a:defRPr sz="1800">
                <a:solidFill>
                  <a:srgbClr val="BA0C2F"/>
                </a:solidFill>
              </a:defRPr>
            </a:lvl1pPr>
          </a:lstStyle>
          <a:p>
            <a:r>
              <a:rPr lang="en-US"/>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endParaRPr lang="en-US" altLang="en-US"/>
          </a:p>
        </p:txBody>
      </p:sp>
      <p:sp>
        <p:nvSpPr>
          <p:cNvPr id="7" name="Slide Number Placeholder 6"/>
          <p:cNvSpPr>
            <a:spLocks noGrp="1"/>
          </p:cNvSpPr>
          <p:nvPr>
            <p:ph type="sldNum" sz="quarter" idx="11"/>
          </p:nvPr>
        </p:nvSpPr>
        <p:spPr/>
        <p:txBody>
          <a:bodyPr/>
          <a:lstStyle>
            <a:lvl1pPr>
              <a:defRPr smtClean="0"/>
            </a:lvl1pPr>
          </a:lstStyle>
          <a:p>
            <a:pPr>
              <a:defRPr/>
            </a:pPr>
            <a:fld id="{3DA93AEF-1F60-E047-9E4E-1B5F09D30842}" type="slidenum">
              <a:rPr lang="en-US" altLang="en-US"/>
              <a:pPr>
                <a:defRPr/>
              </a:pPr>
              <a:t>‹#›</a:t>
            </a:fld>
            <a:endParaRPr lang="en-US" altLang="en-US"/>
          </a:p>
        </p:txBody>
      </p:sp>
    </p:spTree>
    <p:extLst>
      <p:ext uri="{BB962C8B-B14F-4D97-AF65-F5344CB8AC3E}">
        <p14:creationId xmlns:p14="http://schemas.microsoft.com/office/powerpoint/2010/main" val="748869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1361" y="2504017"/>
            <a:ext cx="5095280" cy="410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1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477BE95-BAA2-FE4F-9C92-42659BBDB963}" type="slidenum">
              <a:rPr lang="en-US" altLang="en-US" smtClean="0"/>
              <a:pPr>
                <a:defRPr/>
              </a:pPr>
              <a:t>‹#›</a:t>
            </a:fld>
            <a:endParaRPr lang="en-US" altLang="en-US"/>
          </a:p>
        </p:txBody>
      </p:sp>
    </p:spTree>
    <p:extLst>
      <p:ext uri="{BB962C8B-B14F-4D97-AF65-F5344CB8AC3E}">
        <p14:creationId xmlns:p14="http://schemas.microsoft.com/office/powerpoint/2010/main" val="7718744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8A1FDA6-5211-3A4D-8953-EA8827FDD505}" type="slidenum">
              <a:rPr lang="en-US" altLang="en-US" smtClean="0"/>
              <a:pPr>
                <a:defRPr/>
              </a:pPr>
              <a:t>‹#›</a:t>
            </a:fld>
            <a:endParaRPr lang="en-US" altLang="en-US"/>
          </a:p>
        </p:txBody>
      </p:sp>
      <p:sp>
        <p:nvSpPr>
          <p:cNvPr id="8" name="Rectangle 7"/>
          <p:cNvSpPr/>
          <p:nvPr userDrawn="1"/>
        </p:nvSpPr>
        <p:spPr>
          <a:xfrm>
            <a:off x="0" y="-21166"/>
            <a:ext cx="6858000" cy="2275417"/>
          </a:xfrm>
          <a:prstGeom prst="rect">
            <a:avLst/>
          </a:prstGeom>
          <a:solidFill>
            <a:srgbClr val="C30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30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1E1B9B62-5CE0-464E-B2D3-20E845ADE626}" type="slidenum">
              <a:rPr lang="en-US" altLang="en-US" smtClean="0"/>
              <a:pPr>
                <a:defRPr/>
              </a:pPr>
              <a:t>‹#›</a:t>
            </a:fld>
            <a:endParaRPr lang="en-US" altLang="en-US"/>
          </a:p>
        </p:txBody>
      </p:sp>
      <p:sp>
        <p:nvSpPr>
          <p:cNvPr id="10" name="Rectangle 9"/>
          <p:cNvSpPr/>
          <p:nvPr userDrawn="1"/>
        </p:nvSpPr>
        <p:spPr>
          <a:xfrm>
            <a:off x="0" y="-21166"/>
            <a:ext cx="6858000" cy="227541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1" name="Picture 10"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91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D6595D88-C601-AF48-9BF8-55E4F566E555}" type="slidenum">
              <a:rPr lang="en-US" altLang="en-US" smtClean="0"/>
              <a:pPr>
                <a:defRPr/>
              </a:pPr>
              <a:t>‹#›</a:t>
            </a:fld>
            <a:endParaRPr lang="en-US" altLang="en-US"/>
          </a:p>
        </p:txBody>
      </p:sp>
      <p:sp>
        <p:nvSpPr>
          <p:cNvPr id="6" name="Rectangle 5"/>
          <p:cNvSpPr/>
          <p:nvPr userDrawn="1"/>
        </p:nvSpPr>
        <p:spPr>
          <a:xfrm>
            <a:off x="0" y="-21166"/>
            <a:ext cx="6858000" cy="227541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7"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50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477BE95-BAA2-FE4F-9C92-42659BBDB963}" type="slidenum">
              <a:rPr lang="en-US" altLang="en-US" smtClean="0"/>
              <a:pPr>
                <a:defRPr/>
              </a:pPr>
              <a:t>‹#›</a:t>
            </a:fld>
            <a:endParaRPr lang="en-US" alt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562802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6881A2D-9655-A248-BEAB-2BD25E6FF1A5}" type="slidenum">
              <a:rPr lang="en-US" altLang="en-US" smtClean="0"/>
              <a:pPr>
                <a:defRPr/>
              </a:pPr>
              <a:t>‹#›</a:t>
            </a:fld>
            <a:endParaRPr lang="en-US" altLang="en-US"/>
          </a:p>
        </p:txBody>
      </p:sp>
      <p:pic>
        <p:nvPicPr>
          <p:cNvPr id="8"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00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3DA93AEF-1F60-E047-9E4E-1B5F09D30842}" type="slidenum">
              <a:rPr lang="en-US" altLang="en-US" smtClean="0"/>
              <a:pPr>
                <a:defRPr/>
              </a:pPr>
              <a:t>‹#›</a:t>
            </a:fld>
            <a:endParaRPr lang="en-US" altLang="en-US"/>
          </a:p>
        </p:txBody>
      </p:sp>
      <p:pic>
        <p:nvPicPr>
          <p:cNvPr id="8" name="Picture 6" descr="BSU-logo-horiz-web.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44418" y="7975602"/>
            <a:ext cx="1100138"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92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B477BE95-BAA2-FE4F-9C92-42659BBDB963}" type="slidenum">
              <a:rPr lang="en-US" altLang="en-US" smtClean="0"/>
              <a:pPr>
                <a:defRPr/>
              </a:pPr>
              <a:t>‹#›</a:t>
            </a:fld>
            <a:endParaRPr lang="en-US" altLang="en-US"/>
          </a:p>
        </p:txBody>
      </p:sp>
    </p:spTree>
    <p:extLst>
      <p:ext uri="{BB962C8B-B14F-4D97-AF65-F5344CB8AC3E}">
        <p14:creationId xmlns:p14="http://schemas.microsoft.com/office/powerpoint/2010/main" val="388962515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6" r:id="rId21"/>
    <p:sldLayoutId id="2147483877" r:id="rId22"/>
    <p:sldLayoutId id="2147483879" r:id="rId23"/>
    <p:sldLayoutId id="2147483882" r:id="rId24"/>
  </p:sldLayoutIdLst>
  <p:hf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su.edu/web/burris/cafeteria"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790" y="8283199"/>
            <a:ext cx="1760373" cy="678239"/>
          </a:xfrm>
          <a:prstGeom prst="rect">
            <a:avLst/>
          </a:prstGeom>
        </p:spPr>
      </p:pic>
      <p:sp>
        <p:nvSpPr>
          <p:cNvPr id="9" name="TextBox 8"/>
          <p:cNvSpPr txBox="1"/>
          <p:nvPr/>
        </p:nvSpPr>
        <p:spPr>
          <a:xfrm>
            <a:off x="348343" y="2164288"/>
            <a:ext cx="6261463" cy="6617196"/>
          </a:xfrm>
          <a:prstGeom prst="rect">
            <a:avLst/>
          </a:prstGeom>
          <a:noFill/>
        </p:spPr>
        <p:txBody>
          <a:bodyPr wrap="square" rtlCol="0" anchor="t">
            <a:spAutoFit/>
          </a:bodyPr>
          <a:lstStyle/>
          <a:p>
            <a:r>
              <a:rPr lang="en-US" sz="1500" dirty="0"/>
              <a:t>Welcome back Burris Owls!</a:t>
            </a:r>
          </a:p>
          <a:p>
            <a:endParaRPr lang="en-US" sz="1500" dirty="0"/>
          </a:p>
          <a:p>
            <a:r>
              <a:rPr lang="en-US" sz="1500" dirty="0"/>
              <a:t>Ball State University Dining is excited to provide breakfast and lunch for your students this coming school year. We were able to make changes that provide your students with great tasting, kid friendly, and nutritionally balanced meals by utilizing the talents of our award winning professional chef. This year, we continue to meet or exceed the National School Lunch Program requirements and were able to keep our weekly Pizza Friday, a student favorite! We were delighted to be able add </a:t>
            </a:r>
            <a:r>
              <a:rPr lang="en-US" sz="1500" dirty="0" smtClean="0"/>
              <a:t>a breakfast sandwich </a:t>
            </a:r>
            <a:r>
              <a:rPr lang="en-US" sz="1500" dirty="0"/>
              <a:t>to our </a:t>
            </a:r>
            <a:r>
              <a:rPr lang="en-US" sz="1500" dirty="0" smtClean="0"/>
              <a:t>breakfast </a:t>
            </a:r>
            <a:r>
              <a:rPr lang="en-US" sz="1500" dirty="0"/>
              <a:t>menu.</a:t>
            </a:r>
            <a:endParaRPr lang="en-US" sz="1500" dirty="0">
              <a:cs typeface="Calibri"/>
            </a:endParaRPr>
          </a:p>
          <a:p>
            <a:endParaRPr lang="en-US" sz="1500" dirty="0"/>
          </a:p>
          <a:p>
            <a:r>
              <a:rPr lang="en-US" sz="1500" dirty="0"/>
              <a:t>On the Burris Cafeteria website, </a:t>
            </a:r>
            <a:r>
              <a:rPr lang="en-US" sz="1500" dirty="0">
                <a:hlinkClick r:id="rId3"/>
              </a:rPr>
              <a:t>https://www.bsu.edu/web/burris/cafeteria</a:t>
            </a:r>
            <a:r>
              <a:rPr lang="en-US" sz="1500" dirty="0"/>
              <a:t>, or in your student(s) </a:t>
            </a:r>
            <a:r>
              <a:rPr lang="en-US" sz="1500" dirty="0" smtClean="0"/>
              <a:t>2019-2020 </a:t>
            </a:r>
            <a:r>
              <a:rPr lang="en-US" sz="1500" dirty="0"/>
              <a:t>Student Handbook, you will find our menus, hours of operation, payment guidelines, policies, and procedures. </a:t>
            </a:r>
            <a:endParaRPr lang="en-US" sz="1500" dirty="0">
              <a:cs typeface="Calibri"/>
            </a:endParaRPr>
          </a:p>
          <a:p>
            <a:endParaRPr lang="en-US" sz="1500" dirty="0"/>
          </a:p>
          <a:p>
            <a:r>
              <a:rPr lang="en-US" sz="1500" dirty="0"/>
              <a:t>If you have any questions or concerns with our menu, please contact me with the phone number below. For any questions regarding payment, please </a:t>
            </a:r>
            <a:r>
              <a:rPr lang="en-US" sz="1500"/>
              <a:t>contact </a:t>
            </a:r>
            <a:r>
              <a:rPr lang="en-US" sz="1500" smtClean="0"/>
              <a:t>the </a:t>
            </a:r>
            <a:r>
              <a:rPr lang="en-US" sz="1500" dirty="0"/>
              <a:t>Burris Financial Coordinator. For questions regarding special dietary needs,  please reach out to: Heather Chalfant LPN, Burris Health Services Coordinator, at (765)-285-1131.</a:t>
            </a:r>
            <a:endParaRPr lang="en-US" sz="1500" dirty="0">
              <a:cs typeface="Calibri"/>
            </a:endParaRPr>
          </a:p>
          <a:p>
            <a:endParaRPr lang="en-US" sz="1500" dirty="0"/>
          </a:p>
          <a:p>
            <a:r>
              <a:rPr lang="en-US" sz="1500" dirty="0"/>
              <a:t>We look forward to seeing your Burris student in the lunch line!</a:t>
            </a:r>
            <a:endParaRPr lang="en-US" dirty="0"/>
          </a:p>
          <a:p>
            <a:endParaRPr lang="en-US" sz="1500" dirty="0"/>
          </a:p>
          <a:p>
            <a:endParaRPr lang="en-US" sz="1500" dirty="0"/>
          </a:p>
          <a:p>
            <a:r>
              <a:rPr lang="en-US" sz="1600" dirty="0"/>
              <a:t>Robin Hatton</a:t>
            </a:r>
          </a:p>
          <a:p>
            <a:r>
              <a:rPr lang="en-US" sz="1600" dirty="0"/>
              <a:t>Ball State University Dining</a:t>
            </a:r>
          </a:p>
          <a:p>
            <a:r>
              <a:rPr lang="en-US" sz="1600" dirty="0"/>
              <a:t>Supervisor</a:t>
            </a:r>
          </a:p>
          <a:p>
            <a:r>
              <a:rPr lang="en-US" sz="1600" dirty="0">
                <a:cs typeface="Calibri"/>
              </a:rPr>
              <a:t>(765)-285-2371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 y="0"/>
            <a:ext cx="6858000" cy="1828800"/>
          </a:xfrm>
          <a:prstGeom prst="rect">
            <a:avLst/>
          </a:prstGeom>
        </p:spPr>
      </p:pic>
      <p:sp>
        <p:nvSpPr>
          <p:cNvPr id="11" name="TextBox 10"/>
          <p:cNvSpPr txBox="1"/>
          <p:nvPr/>
        </p:nvSpPr>
        <p:spPr>
          <a:xfrm>
            <a:off x="348343" y="252680"/>
            <a:ext cx="6172820" cy="1323439"/>
          </a:xfrm>
          <a:prstGeom prst="rect">
            <a:avLst/>
          </a:prstGeom>
          <a:noFill/>
        </p:spPr>
        <p:txBody>
          <a:bodyPr wrap="square" rtlCol="0">
            <a:spAutoFit/>
          </a:bodyPr>
          <a:lstStyle/>
          <a:p>
            <a:pPr algn="ctr"/>
            <a:r>
              <a:rPr lang="en-US" sz="4000" dirty="0">
                <a:solidFill>
                  <a:schemeClr val="bg1"/>
                </a:solidFill>
              </a:rPr>
              <a:t>Ball State University Dining Burris Cafeteria</a:t>
            </a:r>
          </a:p>
        </p:txBody>
      </p:sp>
      <p:sp>
        <p:nvSpPr>
          <p:cNvPr id="2" name="Title 1" hidden="1"/>
          <p:cNvSpPr>
            <a:spLocks noGrp="1"/>
          </p:cNvSpPr>
          <p:nvPr>
            <p:ph type="title"/>
          </p:nvPr>
        </p:nvSpPr>
        <p:spPr/>
        <p:txBody>
          <a:bodyPr/>
          <a:lstStyle/>
          <a:p>
            <a:r>
              <a:rPr lang="en-US" dirty="0"/>
              <a:t>Welcome</a:t>
            </a:r>
            <a:r>
              <a:rPr lang="en-US" baseline="0" dirty="0"/>
              <a:t> Letter</a:t>
            </a:r>
            <a:endParaRPr lang="en-US" dirty="0"/>
          </a:p>
        </p:txBody>
      </p:sp>
    </p:spTree>
    <p:extLst>
      <p:ext uri="{BB962C8B-B14F-4D97-AF65-F5344CB8AC3E}">
        <p14:creationId xmlns:p14="http://schemas.microsoft.com/office/powerpoint/2010/main" val="284739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1591</TotalTime>
  <Words>145</Words>
  <Application>Microsoft Office PowerPoint</Application>
  <PresentationFormat>Letter Paper (8.5x11 in)</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Calibri Light</vt:lpstr>
      <vt:lpstr>Raleway</vt:lpstr>
      <vt:lpstr>Office Theme</vt:lpstr>
      <vt:lpstr>Welcome Letter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subject/>
  <dc:creator>Bivens Fromm, Megan</dc:creator>
  <cp:keywords/>
  <dc:description>tns</dc:description>
  <cp:lastModifiedBy>Hatton, Robin</cp:lastModifiedBy>
  <cp:revision>63</cp:revision>
  <cp:lastPrinted>2017-10-09T20:28:58Z</cp:lastPrinted>
  <dcterms:created xsi:type="dcterms:W3CDTF">2018-07-28T18:05:04Z</dcterms:created>
  <dcterms:modified xsi:type="dcterms:W3CDTF">2019-07-22T11:43:48Z</dcterms:modified>
  <cp:category/>
</cp:coreProperties>
</file>