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3"/>
  </p:notesMasterIdLst>
  <p:handoutMasterIdLst>
    <p:handoutMasterId r:id="rId4"/>
  </p:handoutMasterIdLst>
  <p:sldIdLst>
    <p:sldId id="258" r:id="rId2"/>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rris School Year 18-19" id="{70150943-F7FB-46BE-B090-AC3560648E83}">
          <p14:sldIdLst>
            <p14:sldId id="258"/>
          </p14:sldIdLst>
        </p14:section>
      </p14:sectionLst>
    </p:ext>
    <p:ext uri="{EFAFB233-063F-42B5-8137-9DF3F51BA10A}">
      <p15:sldGuideLst xmlns:p15="http://schemas.microsoft.com/office/powerpoint/2012/main">
        <p15:guide id="1" orient="horz" pos="352"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54585A"/>
    <a:srgbClr val="C3002F"/>
    <a:srgbClr val="968C83"/>
    <a:srgbClr val="A79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snapToObjects="1">
      <p:cViewPr>
        <p:scale>
          <a:sx n="80" d="100"/>
          <a:sy n="80" d="100"/>
        </p:scale>
        <p:origin x="1584" y="60"/>
      </p:cViewPr>
      <p:guideLst>
        <p:guide orient="horz" pos="352"/>
        <p:guide pos="216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27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DCEA1F1-EEEE-4C41-AF37-A6085CF3D83E}"/>
    <pc:docChg chg="modSld">
      <pc:chgData name="" userId="" providerId="" clId="Web-{CDCEA1F1-EEEE-4C41-AF37-A6085CF3D83E}" dt="2018-07-30T19:11:44.201" v="237" actId="20577"/>
      <pc:docMkLst>
        <pc:docMk/>
      </pc:docMkLst>
      <pc:sldChg chg="modSp">
        <pc:chgData name="" userId="" providerId="" clId="Web-{CDCEA1F1-EEEE-4C41-AF37-A6085CF3D83E}" dt="2018-07-30T19:11:44.185" v="236" actId="20577"/>
        <pc:sldMkLst>
          <pc:docMk/>
          <pc:sldMk cId="2847397625" sldId="258"/>
        </pc:sldMkLst>
        <pc:spChg chg="mod">
          <ac:chgData name="" userId="" providerId="" clId="Web-{CDCEA1F1-EEEE-4C41-AF37-A6085CF3D83E}" dt="2018-07-30T19:11:44.185" v="236" actId="20577"/>
          <ac:spMkLst>
            <pc:docMk/>
            <pc:sldMk cId="2847397625" sldId="258"/>
            <ac:spMk id="9" creationId="{00000000-0000-0000-0000-000000000000}"/>
          </ac:spMkLst>
        </pc:spChg>
      </pc:sldChg>
    </pc:docChg>
  </pc:docChgLst>
  <pc:docChgLst>
    <pc:chgData clId="Web-{DF8E0AFF-25AB-4E13-A928-CC17BC2C5258}"/>
    <pc:docChg chg="delSld modSection">
      <pc:chgData name="" userId="" providerId="" clId="Web-{DF8E0AFF-25AB-4E13-A928-CC17BC2C5258}" dt="2018-07-31T10:53:06.339" v="1"/>
      <pc:docMkLst>
        <pc:docMk/>
      </pc:docMkLst>
      <pc:sldChg chg="del">
        <pc:chgData name="" userId="" providerId="" clId="Web-{DF8E0AFF-25AB-4E13-A928-CC17BC2C5258}" dt="2018-07-31T10:53:03.620" v="0"/>
        <pc:sldMkLst>
          <pc:docMk/>
          <pc:sldMk cId="4190042171" sldId="259"/>
        </pc:sldMkLst>
      </pc:sldChg>
      <pc:sldChg chg="del">
        <pc:chgData name="" userId="" providerId="" clId="Web-{DF8E0AFF-25AB-4E13-A928-CC17BC2C5258}" dt="2018-07-31T10:53:06.339" v="1"/>
        <pc:sldMkLst>
          <pc:docMk/>
          <pc:sldMk cId="3504489020"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AF28688-289E-CA40-9D4B-825086F38844}" type="datetimeFigureOut">
              <a:rPr lang="en-US" altLang="en-US"/>
              <a:pPr>
                <a:defRPr/>
              </a:pPr>
              <a:t>9/8/2020</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C0F715-D213-D741-816E-5F22553389F5}" type="slidenum">
              <a:rPr lang="en-US" altLang="en-US"/>
              <a:pPr>
                <a:defRPr/>
              </a:pPr>
              <a:t>‹#›</a:t>
            </a:fld>
            <a:endParaRPr lang="en-US" altLang="en-US"/>
          </a:p>
        </p:txBody>
      </p:sp>
    </p:spTree>
    <p:extLst>
      <p:ext uri="{BB962C8B-B14F-4D97-AF65-F5344CB8AC3E}">
        <p14:creationId xmlns:p14="http://schemas.microsoft.com/office/powerpoint/2010/main" val="1904081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92F644E-ECC7-5B4F-B794-A0E9976AFE4D}" type="datetimeFigureOut">
              <a:rPr lang="en-US" altLang="en-US"/>
              <a:pPr>
                <a:defRPr/>
              </a:pPr>
              <a:t>9/8/2020</a:t>
            </a:fld>
            <a:endParaRPr lang="en-US" alt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D02F903-D695-7A49-A6DE-1EFAE7243CD0}" type="slidenum">
              <a:rPr lang="en-US" altLang="en-US"/>
              <a:pPr>
                <a:defRPr/>
              </a:pPr>
              <a:t>‹#›</a:t>
            </a:fld>
            <a:endParaRPr lang="en-US" altLang="en-US"/>
          </a:p>
        </p:txBody>
      </p:sp>
    </p:spTree>
    <p:extLst>
      <p:ext uri="{BB962C8B-B14F-4D97-AF65-F5344CB8AC3E}">
        <p14:creationId xmlns:p14="http://schemas.microsoft.com/office/powerpoint/2010/main" val="1402737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7173B08A-A8E9-4D88-8E31-0975A126483E}"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0DBB-0914-42B1-9B96-1295B2343EC6}" type="slidenum">
              <a:rPr lang="en-US" smtClean="0"/>
              <a:t>‹#›</a:t>
            </a:fld>
            <a:endParaRPr lang="en-US"/>
          </a:p>
        </p:txBody>
      </p:sp>
      <p:pic>
        <p:nvPicPr>
          <p:cNvPr id="7" name="Picture 6" descr="BSU-logo-vert-RGB-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299" y="518584"/>
            <a:ext cx="913508" cy="1792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431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A2890DE-CE9E-8442-9D2C-25DB70A93214}" type="slidenum">
              <a:rPr lang="en-US" altLang="en-US" smtClean="0"/>
              <a:pPr>
                <a:defRPr/>
              </a:pPr>
              <a:t>‹#›</a:t>
            </a:fld>
            <a:endParaRPr lang="en-US" altLang="en-US"/>
          </a:p>
        </p:txBody>
      </p:sp>
      <p:pic>
        <p:nvPicPr>
          <p:cNvPr id="7"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418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CB5AE0E-6C12-7648-9747-A84B4DA7AE5D}" type="slidenum">
              <a:rPr lang="en-US" altLang="en-US" smtClean="0"/>
              <a:pPr>
                <a:defRPr/>
              </a:pPr>
              <a:t>‹#›</a:t>
            </a:fld>
            <a:endParaRPr lang="en-US" altLang="en-US"/>
          </a:p>
        </p:txBody>
      </p:sp>
      <p:pic>
        <p:nvPicPr>
          <p:cNvPr id="7"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733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6" descr="AdobeStock_71992413-sm_r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3031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BSU_PPT_Mood_Images_0006_Layer 36.jpg"/>
          <p:cNvPicPr>
            <a:picLocks noChangeAspect="1"/>
          </p:cNvPicPr>
          <p:nvPr userDrawn="1"/>
        </p:nvPicPr>
        <p:blipFill>
          <a:blip r:embed="rId3">
            <a:extLst>
              <a:ext uri="{28A0092B-C50C-407E-A947-70E740481C1C}">
                <a14:useLocalDpi xmlns:a14="http://schemas.microsoft.com/office/drawing/2010/main" val="0"/>
              </a:ext>
            </a:extLst>
          </a:blip>
          <a:srcRect t="12613" b="20520"/>
          <a:stretch>
            <a:fillRect/>
          </a:stretch>
        </p:blipFill>
        <p:spPr bwMode="auto">
          <a:xfrm>
            <a:off x="0" y="3028953"/>
            <a:ext cx="6858000" cy="611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32435" y="518584"/>
            <a:ext cx="2199383" cy="2072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6" name="Subtitle 2"/>
          <p:cNvSpPr>
            <a:spLocks noGrp="1"/>
          </p:cNvSpPr>
          <p:nvPr>
            <p:ph type="subTitle" idx="1"/>
          </p:nvPr>
        </p:nvSpPr>
        <p:spPr>
          <a:xfrm>
            <a:off x="857250" y="5615517"/>
            <a:ext cx="5143500" cy="2207683"/>
          </a:xfrm>
        </p:spPr>
        <p:txBody>
          <a:bodyPr/>
          <a:lstStyle>
            <a:lvl1pPr marL="0" indent="0" algn="ctr">
              <a:buNone/>
              <a:defRPr sz="1350">
                <a:solidFill>
                  <a:srgbClr val="FFFFFF"/>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189425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6" descr="BSU_PPT_Mood_Images_0006_Layer 3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857250" y="5615517"/>
            <a:ext cx="5143500" cy="2207683"/>
          </a:xfrm>
        </p:spPr>
        <p:txBody>
          <a:bodyPr/>
          <a:lstStyle>
            <a:lvl1pPr marL="0" indent="0" algn="ctr">
              <a:buNone/>
              <a:defRPr sz="1350">
                <a:solidFill>
                  <a:srgbClr val="FFFFFF"/>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22905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6" descr="_XMM9517-a2-3.jpg"/>
          <p:cNvPicPr>
            <a:picLocks noChangeAspect="1"/>
          </p:cNvPicPr>
          <p:nvPr userDrawn="1"/>
        </p:nvPicPr>
        <p:blipFill>
          <a:blip r:embed="rId2">
            <a:extLst>
              <a:ext uri="{28A0092B-C50C-407E-A947-70E740481C1C}">
                <a14:useLocalDpi xmlns:a14="http://schemas.microsoft.com/office/drawing/2010/main" val="0"/>
              </a:ext>
            </a:extLst>
          </a:blip>
          <a:srcRect t="33148"/>
          <a:stretch>
            <a:fillRect/>
          </a:stretch>
        </p:blipFill>
        <p:spPr bwMode="auto">
          <a:xfrm>
            <a:off x="0" y="3031067"/>
            <a:ext cx="6858000" cy="6112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AdobeStock_71992413-sm_red.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858000" cy="3031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32435" y="518584"/>
            <a:ext cx="2199383" cy="2072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7"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40660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6" descr="_XMM9517-a2-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31102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BSU-logo-vert-RGB-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299" y="518584"/>
            <a:ext cx="913508" cy="1792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5"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16362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2113101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ondary Section Break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300" y="518586"/>
            <a:ext cx="912614"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857250" y="5615517"/>
            <a:ext cx="5143500" cy="2207683"/>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195869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ondary Section Break Slide">
    <p:spTree>
      <p:nvGrpSpPr>
        <p:cNvPr id="1" name=""/>
        <p:cNvGrpSpPr/>
        <p:nvPr/>
      </p:nvGrpSpPr>
      <p:grpSpPr>
        <a:xfrm>
          <a:off x="0" y="0"/>
          <a:ext cx="0" cy="0"/>
          <a:chOff x="0" y="0"/>
          <a:chExt cx="0" cy="0"/>
        </a:xfrm>
      </p:grpSpPr>
      <p:sp>
        <p:nvSpPr>
          <p:cNvPr id="7"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857250" y="5615517"/>
            <a:ext cx="5143500" cy="2207683"/>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104676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77BE95-BAA2-FE4F-9C92-42659BBDB963}" type="slidenum">
              <a:rPr lang="en-US" altLang="en-US" smtClean="0"/>
              <a:pPr>
                <a:defRPr/>
              </a:pPr>
              <a:t>‹#›</a:t>
            </a:fld>
            <a:endParaRPr lang="en-US" altLang="en-US"/>
          </a:p>
        </p:txBody>
      </p:sp>
    </p:spTree>
    <p:extLst>
      <p:ext uri="{BB962C8B-B14F-4D97-AF65-F5344CB8AC3E}">
        <p14:creationId xmlns:p14="http://schemas.microsoft.com/office/powerpoint/2010/main" val="197854854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0" y="-21166"/>
            <a:ext cx="6858000" cy="2275417"/>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471488" y="2761752"/>
            <a:ext cx="291465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761752"/>
            <a:ext cx="291465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71488" y="486836"/>
            <a:ext cx="5915025" cy="1767417"/>
          </a:xfrm>
        </p:spPr>
        <p:txBody>
          <a:bodyPr/>
          <a:lstStyle>
            <a:lvl1pPr>
              <a:defRPr cap="none">
                <a:solidFill>
                  <a:schemeClr val="bg1"/>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endParaRPr lang="en-US" altLang="en-US"/>
          </a:p>
        </p:txBody>
      </p:sp>
      <p:sp>
        <p:nvSpPr>
          <p:cNvPr id="8" name="Slide Number Placeholder 6"/>
          <p:cNvSpPr>
            <a:spLocks noGrp="1"/>
          </p:cNvSpPr>
          <p:nvPr>
            <p:ph type="sldNum" sz="quarter" idx="11"/>
          </p:nvPr>
        </p:nvSpPr>
        <p:spPr/>
        <p:txBody>
          <a:bodyPr/>
          <a:lstStyle>
            <a:lvl1pPr>
              <a:defRPr smtClean="0"/>
            </a:lvl1pPr>
          </a:lstStyle>
          <a:p>
            <a:pPr>
              <a:defRPr/>
            </a:pPr>
            <a:fld id="{A8A1FDA6-5211-3A4D-8953-EA8827FDD505}" type="slidenum">
              <a:rPr lang="en-US" altLang="en-US"/>
              <a:pPr>
                <a:defRPr/>
              </a:pPr>
              <a:t>‹#›</a:t>
            </a:fld>
            <a:endParaRPr lang="en-US" altLang="en-US"/>
          </a:p>
        </p:txBody>
      </p:sp>
    </p:spTree>
    <p:extLst>
      <p:ext uri="{BB962C8B-B14F-4D97-AF65-F5344CB8AC3E}">
        <p14:creationId xmlns:p14="http://schemas.microsoft.com/office/powerpoint/2010/main" val="76696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71488" y="486836"/>
            <a:ext cx="5915025" cy="1767417"/>
          </a:xfrm>
        </p:spPr>
        <p:txBody>
          <a:bodyPr/>
          <a:lstStyle>
            <a:lvl1pPr>
              <a:defRPr cap="none">
                <a:solidFill>
                  <a:schemeClr val="bg1"/>
                </a:solidFill>
              </a:defRPr>
            </a:lvl1pPr>
          </a:lstStyle>
          <a:p>
            <a:r>
              <a:rPr lang="en-US"/>
              <a:t>Click to edit Master title style</a:t>
            </a:r>
            <a:endParaRPr lang="en-US" dirty="0"/>
          </a:p>
        </p:txBody>
      </p:sp>
      <p:sp>
        <p:nvSpPr>
          <p:cNvPr id="9" name="Date Placeholder 6"/>
          <p:cNvSpPr>
            <a:spLocks noGrp="1"/>
          </p:cNvSpPr>
          <p:nvPr>
            <p:ph type="dt" sz="half" idx="10"/>
          </p:nvPr>
        </p:nvSpPr>
        <p:spPr/>
        <p:txBody>
          <a:bodyPr/>
          <a:lstStyle>
            <a:lvl1pPr>
              <a:defRPr/>
            </a:lvl1pPr>
          </a:lstStyle>
          <a:p>
            <a:endParaRPr lang="en-US" altLang="en-US"/>
          </a:p>
        </p:txBody>
      </p:sp>
      <p:sp>
        <p:nvSpPr>
          <p:cNvPr id="10" name="Slide Number Placeholder 8"/>
          <p:cNvSpPr>
            <a:spLocks noGrp="1"/>
          </p:cNvSpPr>
          <p:nvPr>
            <p:ph type="sldNum" sz="quarter" idx="11"/>
          </p:nvPr>
        </p:nvSpPr>
        <p:spPr/>
        <p:txBody>
          <a:bodyPr/>
          <a:lstStyle>
            <a:lvl1pPr>
              <a:defRPr smtClean="0"/>
            </a:lvl1pPr>
          </a:lstStyle>
          <a:p>
            <a:pPr>
              <a:defRPr/>
            </a:pPr>
            <a:fld id="{1E1B9B62-5CE0-464E-B2D3-20E845ADE626}" type="slidenum">
              <a:rPr lang="en-US" altLang="en-US"/>
              <a:pPr>
                <a:defRPr/>
              </a:pPr>
              <a:t>‹#›</a:t>
            </a:fld>
            <a:endParaRPr lang="en-US" altLang="en-US"/>
          </a:p>
        </p:txBody>
      </p:sp>
    </p:spTree>
    <p:extLst>
      <p:ext uri="{BB962C8B-B14F-4D97-AF65-F5344CB8AC3E}">
        <p14:creationId xmlns:p14="http://schemas.microsoft.com/office/powerpoint/2010/main" val="64067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471488" y="486836"/>
            <a:ext cx="5915025" cy="1767417"/>
          </a:xfrm>
        </p:spPr>
        <p:txBody>
          <a:bodyPr/>
          <a:lstStyle>
            <a:lvl1pPr>
              <a:defRPr cap="none">
                <a:solidFill>
                  <a:schemeClr val="bg1"/>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endParaRPr lang="en-US" altLang="en-US"/>
          </a:p>
        </p:txBody>
      </p:sp>
      <p:sp>
        <p:nvSpPr>
          <p:cNvPr id="6" name="Slide Number Placeholder 4"/>
          <p:cNvSpPr>
            <a:spLocks noGrp="1"/>
          </p:cNvSpPr>
          <p:nvPr>
            <p:ph type="sldNum" sz="quarter" idx="11"/>
          </p:nvPr>
        </p:nvSpPr>
        <p:spPr/>
        <p:txBody>
          <a:bodyPr/>
          <a:lstStyle>
            <a:lvl1pPr>
              <a:defRPr smtClean="0"/>
            </a:lvl1pPr>
          </a:lstStyle>
          <a:p>
            <a:pPr>
              <a:defRPr/>
            </a:pPr>
            <a:fld id="{D6595D88-C601-AF48-9BF8-55E4F566E555}" type="slidenum">
              <a:rPr lang="en-US" altLang="en-US"/>
              <a:pPr>
                <a:defRPr/>
              </a:pPr>
              <a:t>‹#›</a:t>
            </a:fld>
            <a:endParaRPr lang="en-US" altLang="en-US"/>
          </a:p>
        </p:txBody>
      </p:sp>
    </p:spTree>
    <p:extLst>
      <p:ext uri="{BB962C8B-B14F-4D97-AF65-F5344CB8AC3E}">
        <p14:creationId xmlns:p14="http://schemas.microsoft.com/office/powerpoint/2010/main" val="38534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idx="1"/>
          </p:nvPr>
        </p:nvSpPr>
        <p:spPr>
          <a:xfrm>
            <a:off x="2915543" y="1316569"/>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9" name="Title 1"/>
          <p:cNvSpPr>
            <a:spLocks noGrp="1"/>
          </p:cNvSpPr>
          <p:nvPr>
            <p:ph type="title"/>
          </p:nvPr>
        </p:nvSpPr>
        <p:spPr>
          <a:xfrm>
            <a:off x="472381" y="609600"/>
            <a:ext cx="2211884" cy="2133600"/>
          </a:xfrm>
        </p:spPr>
        <p:txBody>
          <a:bodyPr anchor="b"/>
          <a:lstStyle>
            <a:lvl1pPr>
              <a:defRPr sz="1800">
                <a:solidFill>
                  <a:srgbClr val="BA0C2F"/>
                </a:solidFill>
              </a:defRPr>
            </a:lvl1pPr>
          </a:lstStyle>
          <a:p>
            <a:r>
              <a:rPr lang="en-US"/>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endParaRPr lang="en-US" altLang="en-US"/>
          </a:p>
        </p:txBody>
      </p:sp>
      <p:sp>
        <p:nvSpPr>
          <p:cNvPr id="7" name="Slide Number Placeholder 6"/>
          <p:cNvSpPr>
            <a:spLocks noGrp="1"/>
          </p:cNvSpPr>
          <p:nvPr>
            <p:ph type="sldNum" sz="quarter" idx="11"/>
          </p:nvPr>
        </p:nvSpPr>
        <p:spPr/>
        <p:txBody>
          <a:bodyPr/>
          <a:lstStyle>
            <a:lvl1pPr>
              <a:defRPr smtClean="0"/>
            </a:lvl1pPr>
          </a:lstStyle>
          <a:p>
            <a:pPr>
              <a:defRPr/>
            </a:pPr>
            <a:fld id="{3DA93AEF-1F60-E047-9E4E-1B5F09D30842}" type="slidenum">
              <a:rPr lang="en-US" altLang="en-US"/>
              <a:pPr>
                <a:defRPr/>
              </a:pPr>
              <a:t>‹#›</a:t>
            </a:fld>
            <a:endParaRPr lang="en-US" altLang="en-US"/>
          </a:p>
        </p:txBody>
      </p:sp>
    </p:spTree>
    <p:extLst>
      <p:ext uri="{BB962C8B-B14F-4D97-AF65-F5344CB8AC3E}">
        <p14:creationId xmlns:p14="http://schemas.microsoft.com/office/powerpoint/2010/main" val="748869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361" y="2504017"/>
            <a:ext cx="5095280" cy="410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11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77BE95-BAA2-FE4F-9C92-42659BBDB963}" type="slidenum">
              <a:rPr lang="en-US" altLang="en-US" smtClean="0"/>
              <a:pPr>
                <a:defRPr/>
              </a:pPr>
              <a:t>‹#›</a:t>
            </a:fld>
            <a:endParaRPr lang="en-US" altLang="en-US"/>
          </a:p>
        </p:txBody>
      </p:sp>
    </p:spTree>
    <p:extLst>
      <p:ext uri="{BB962C8B-B14F-4D97-AF65-F5344CB8AC3E}">
        <p14:creationId xmlns:p14="http://schemas.microsoft.com/office/powerpoint/2010/main" val="7718744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8A1FDA6-5211-3A4D-8953-EA8827FDD505}" type="slidenum">
              <a:rPr lang="en-US" altLang="en-US" smtClean="0"/>
              <a:pPr>
                <a:defRPr/>
              </a:pPr>
              <a:t>‹#›</a:t>
            </a:fld>
            <a:endParaRPr lang="en-US" altLang="en-US"/>
          </a:p>
        </p:txBody>
      </p:sp>
      <p:sp>
        <p:nvSpPr>
          <p:cNvPr id="8" name="Rectangle 7"/>
          <p:cNvSpPr/>
          <p:nvPr userDrawn="1"/>
        </p:nvSpPr>
        <p:spPr>
          <a:xfrm>
            <a:off x="0" y="-21166"/>
            <a:ext cx="6858000" cy="2275417"/>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73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1E1B9B62-5CE0-464E-B2D3-20E845ADE626}" type="slidenum">
              <a:rPr lang="en-US" altLang="en-US" smtClean="0"/>
              <a:pPr>
                <a:defRPr/>
              </a:pPr>
              <a:t>‹#›</a:t>
            </a:fld>
            <a:endParaRPr lang="en-US" altLang="en-US"/>
          </a:p>
        </p:txBody>
      </p:sp>
      <p:sp>
        <p:nvSpPr>
          <p:cNvPr id="10" name="Rectangle 9"/>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0"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391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D6595D88-C601-AF48-9BF8-55E4F566E555}" type="slidenum">
              <a:rPr lang="en-US" altLang="en-US" smtClean="0"/>
              <a:pPr>
                <a:defRPr/>
              </a:pPr>
              <a:t>‹#›</a:t>
            </a:fld>
            <a:endParaRPr lang="en-US" altLang="en-US"/>
          </a:p>
        </p:txBody>
      </p:sp>
      <p:sp>
        <p:nvSpPr>
          <p:cNvPr id="6" name="Rectangle 5"/>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450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477BE95-BAA2-FE4F-9C92-42659BBDB963}" type="slidenum">
              <a:rPr lang="en-US" altLang="en-US" smtClean="0"/>
              <a:pPr>
                <a:defRPr/>
              </a:pPr>
              <a:t>‹#›</a:t>
            </a:fld>
            <a:endParaRPr lang="en-US" alt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562802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6881A2D-9655-A248-BEAB-2BD25E6FF1A5}" type="slidenum">
              <a:rPr lang="en-US" altLang="en-US" smtClean="0"/>
              <a:pPr>
                <a:defRPr/>
              </a:pPr>
              <a:t>‹#›</a:t>
            </a:fld>
            <a:endParaRPr lang="en-US" altLang="en-US"/>
          </a:p>
        </p:txBody>
      </p:sp>
      <p:pic>
        <p:nvPicPr>
          <p:cNvPr id="8"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100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DA93AEF-1F60-E047-9E4E-1B5F09D30842}" type="slidenum">
              <a:rPr lang="en-US" altLang="en-US" smtClean="0"/>
              <a:pPr>
                <a:defRPr/>
              </a:pPr>
              <a:t>‹#›</a:t>
            </a:fld>
            <a:endParaRPr lang="en-US" altLang="en-US"/>
          </a:p>
        </p:txBody>
      </p:sp>
      <p:pic>
        <p:nvPicPr>
          <p:cNvPr id="8"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892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B477BE95-BAA2-FE4F-9C92-42659BBDB963}" type="slidenum">
              <a:rPr lang="en-US" altLang="en-US" smtClean="0"/>
              <a:pPr>
                <a:defRPr/>
              </a:pPr>
              <a:t>‹#›</a:t>
            </a:fld>
            <a:endParaRPr lang="en-US" altLang="en-US"/>
          </a:p>
        </p:txBody>
      </p:sp>
    </p:spTree>
    <p:extLst>
      <p:ext uri="{BB962C8B-B14F-4D97-AF65-F5344CB8AC3E}">
        <p14:creationId xmlns:p14="http://schemas.microsoft.com/office/powerpoint/2010/main" val="388962515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6" r:id="rId21"/>
    <p:sldLayoutId id="2147483877" r:id="rId22"/>
    <p:sldLayoutId id="2147483879" r:id="rId23"/>
    <p:sldLayoutId id="2147483882" r:id="rId24"/>
  </p:sldLayoutIdLst>
  <p:hf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790" y="8283199"/>
            <a:ext cx="1760373" cy="678239"/>
          </a:xfrm>
          <a:prstGeom prst="rect">
            <a:avLst/>
          </a:prstGeom>
        </p:spPr>
      </p:pic>
      <p:sp>
        <p:nvSpPr>
          <p:cNvPr id="9" name="TextBox 8"/>
          <p:cNvSpPr txBox="1"/>
          <p:nvPr/>
        </p:nvSpPr>
        <p:spPr>
          <a:xfrm>
            <a:off x="348343" y="1651745"/>
            <a:ext cx="6261463" cy="7309693"/>
          </a:xfrm>
          <a:prstGeom prst="rect">
            <a:avLst/>
          </a:prstGeom>
          <a:noFill/>
        </p:spPr>
        <p:txBody>
          <a:bodyPr wrap="square" rtlCol="0" anchor="t">
            <a:spAutoFit/>
          </a:bodyPr>
          <a:lstStyle/>
          <a:p>
            <a:r>
              <a:rPr lang="en-US" sz="1500" dirty="0"/>
              <a:t>Welcome back Burris Owls!</a:t>
            </a:r>
          </a:p>
          <a:p>
            <a:endParaRPr lang="en-US" sz="1500" dirty="0"/>
          </a:p>
          <a:p>
            <a:r>
              <a:rPr lang="en-US" sz="1500" dirty="0"/>
              <a:t>Ball State University Dining is excited to provide breakfast and lunch for your students this coming school </a:t>
            </a:r>
            <a:r>
              <a:rPr lang="en-US" sz="1500" dirty="0" smtClean="0"/>
              <a:t>year in a variety of ways to meet your </a:t>
            </a:r>
            <a:r>
              <a:rPr lang="en-US" sz="1500" dirty="0" smtClean="0"/>
              <a:t>families’ </a:t>
            </a:r>
            <a:r>
              <a:rPr lang="en-US" sz="1500" dirty="0" smtClean="0"/>
              <a:t>needs during this difficult time. In order to support our Burris </a:t>
            </a:r>
            <a:r>
              <a:rPr lang="en-US" sz="1500" dirty="0" smtClean="0"/>
              <a:t>families, </a:t>
            </a:r>
            <a:r>
              <a:rPr lang="en-US" sz="1500" dirty="0" smtClean="0"/>
              <a:t>we are able </a:t>
            </a:r>
            <a:r>
              <a:rPr lang="en-US" sz="1500" dirty="0" smtClean="0"/>
              <a:t>to </a:t>
            </a:r>
            <a:r>
              <a:rPr lang="en-US" sz="1500" dirty="0"/>
              <a:t>provide your students with great tasting, </a:t>
            </a:r>
            <a:r>
              <a:rPr lang="en-US" sz="1500" dirty="0" smtClean="0"/>
              <a:t>kid-friendly</a:t>
            </a:r>
            <a:r>
              <a:rPr lang="en-US" sz="1500" dirty="0"/>
              <a:t>, and nutritionally balanced </a:t>
            </a:r>
            <a:r>
              <a:rPr lang="en-US" sz="1500" dirty="0" smtClean="0"/>
              <a:t>meals through classroom delivery, a cafeteria experience, and a weekly meal pick-up for our remote learners.</a:t>
            </a:r>
          </a:p>
          <a:p>
            <a:endParaRPr lang="en-US" sz="1500" dirty="0"/>
          </a:p>
          <a:p>
            <a:r>
              <a:rPr lang="en-US" sz="1500" dirty="0" smtClean="0"/>
              <a:t>In order to provide </a:t>
            </a:r>
            <a:r>
              <a:rPr lang="en-US" sz="1500" dirty="0" smtClean="0"/>
              <a:t>healthy and </a:t>
            </a:r>
            <a:r>
              <a:rPr lang="en-US" sz="1500" dirty="0" smtClean="0"/>
              <a:t>safe meals in a timely manner to all students wanting a school </a:t>
            </a:r>
            <a:r>
              <a:rPr lang="en-US" sz="1500" dirty="0" smtClean="0"/>
              <a:t>lunch, </a:t>
            </a:r>
            <a:r>
              <a:rPr lang="en-US" sz="1500" dirty="0" smtClean="0"/>
              <a:t>we are asking Burris families to fill out a meal order form every week. The form will be sent out to parents every Thursday and will need to be submitted by the following Monday at 8am. Burris Families who order for remote learners will need to pick up their student’s meals on </a:t>
            </a:r>
            <a:r>
              <a:rPr lang="en-US" sz="1500" dirty="0" smtClean="0"/>
              <a:t>Tuesdays </a:t>
            </a:r>
            <a:r>
              <a:rPr lang="en-US" sz="1500" dirty="0" smtClean="0"/>
              <a:t>from 1-3pm at the Elliott Dining Dock, just east of the Burris playground. Breakfast will continue to be served in the cafeteria by entering through the side door off the Burris parking lot.</a:t>
            </a:r>
          </a:p>
          <a:p>
            <a:endParaRPr lang="en-US" sz="1500" dirty="0"/>
          </a:p>
          <a:p>
            <a:r>
              <a:rPr lang="en-US" sz="1500" dirty="0" smtClean="0"/>
              <a:t>If </a:t>
            </a:r>
            <a:r>
              <a:rPr lang="en-US" sz="1500" dirty="0"/>
              <a:t>you have any questions or concerns with our menu, please contact me with the phone number </a:t>
            </a:r>
            <a:r>
              <a:rPr lang="en-US" sz="1500" dirty="0" smtClean="0"/>
              <a:t>or email below</a:t>
            </a:r>
            <a:r>
              <a:rPr lang="en-US" sz="1500" dirty="0"/>
              <a:t>. For any questions regarding payment, please </a:t>
            </a:r>
            <a:r>
              <a:rPr lang="en-US" sz="1500" dirty="0" smtClean="0"/>
              <a:t>contact: Maria King, </a:t>
            </a:r>
            <a:r>
              <a:rPr lang="en-US" sz="1500" dirty="0"/>
              <a:t>Burris Financial </a:t>
            </a:r>
            <a:r>
              <a:rPr lang="en-US" sz="1500" dirty="0" smtClean="0"/>
              <a:t>Coordinator, at (765)-285-2303. </a:t>
            </a:r>
            <a:r>
              <a:rPr lang="en-US" sz="1500" dirty="0"/>
              <a:t>For questions regarding special dietary needs,  please reach out to: Heather Chalfant LPN, Burris Health Services Coordinator, at (765)-285-1131.</a:t>
            </a:r>
            <a:endParaRPr lang="en-US" sz="1500" dirty="0">
              <a:cs typeface="Calibri"/>
            </a:endParaRPr>
          </a:p>
          <a:p>
            <a:endParaRPr lang="en-US" sz="1500" dirty="0"/>
          </a:p>
          <a:p>
            <a:r>
              <a:rPr lang="en-US" sz="1500" dirty="0"/>
              <a:t>We look forward to seeing your Burris student </a:t>
            </a:r>
            <a:r>
              <a:rPr lang="en-US" sz="1500" dirty="0" smtClean="0"/>
              <a:t>and </a:t>
            </a:r>
            <a:r>
              <a:rPr lang="en-US" sz="1500" dirty="0" smtClean="0"/>
              <a:t>wish your </a:t>
            </a:r>
            <a:r>
              <a:rPr lang="en-US" sz="1500" dirty="0" smtClean="0"/>
              <a:t>families a safe and healthy return!</a:t>
            </a:r>
            <a:endParaRPr lang="en-US" dirty="0"/>
          </a:p>
          <a:p>
            <a:endParaRPr lang="en-US" sz="1500" dirty="0"/>
          </a:p>
          <a:p>
            <a:r>
              <a:rPr lang="en-US" sz="1600" dirty="0"/>
              <a:t>Robin Hatton</a:t>
            </a:r>
          </a:p>
          <a:p>
            <a:r>
              <a:rPr lang="en-US" sz="1600" dirty="0"/>
              <a:t>Ball State University Dining</a:t>
            </a:r>
          </a:p>
          <a:p>
            <a:r>
              <a:rPr lang="en-US" sz="1600" dirty="0"/>
              <a:t>Supervisor</a:t>
            </a:r>
          </a:p>
          <a:p>
            <a:r>
              <a:rPr lang="en-US" sz="1600" dirty="0">
                <a:cs typeface="Calibri"/>
              </a:rPr>
              <a:t>(765)-285-2371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858000" cy="1576120"/>
          </a:xfrm>
          <a:prstGeom prst="rect">
            <a:avLst/>
          </a:prstGeom>
        </p:spPr>
      </p:pic>
      <p:sp>
        <p:nvSpPr>
          <p:cNvPr id="11" name="TextBox 10"/>
          <p:cNvSpPr txBox="1"/>
          <p:nvPr/>
        </p:nvSpPr>
        <p:spPr>
          <a:xfrm>
            <a:off x="348343" y="126339"/>
            <a:ext cx="6172820" cy="1323439"/>
          </a:xfrm>
          <a:prstGeom prst="rect">
            <a:avLst/>
          </a:prstGeom>
          <a:noFill/>
        </p:spPr>
        <p:txBody>
          <a:bodyPr wrap="square" rtlCol="0">
            <a:spAutoFit/>
          </a:bodyPr>
          <a:lstStyle/>
          <a:p>
            <a:pPr algn="ctr"/>
            <a:r>
              <a:rPr lang="en-US" sz="4000" dirty="0">
                <a:solidFill>
                  <a:schemeClr val="bg1"/>
                </a:solidFill>
              </a:rPr>
              <a:t>Ball State University Dining Burris Cafeteria</a:t>
            </a:r>
          </a:p>
        </p:txBody>
      </p:sp>
      <p:sp>
        <p:nvSpPr>
          <p:cNvPr id="2" name="Title 1" hidden="1"/>
          <p:cNvSpPr>
            <a:spLocks noGrp="1"/>
          </p:cNvSpPr>
          <p:nvPr>
            <p:ph type="title"/>
          </p:nvPr>
        </p:nvSpPr>
        <p:spPr/>
        <p:txBody>
          <a:bodyPr/>
          <a:lstStyle/>
          <a:p>
            <a:r>
              <a:rPr lang="en-US" dirty="0"/>
              <a:t>Welcome</a:t>
            </a:r>
            <a:r>
              <a:rPr lang="en-US" baseline="0" dirty="0"/>
              <a:t> Letter</a:t>
            </a:r>
            <a:endParaRPr lang="en-US" dirty="0"/>
          </a:p>
        </p:txBody>
      </p:sp>
    </p:spTree>
    <p:extLst>
      <p:ext uri="{BB962C8B-B14F-4D97-AF65-F5344CB8AC3E}">
        <p14:creationId xmlns:p14="http://schemas.microsoft.com/office/powerpoint/2010/main" val="284739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5992</TotalTime>
  <Words>303</Words>
  <Application>Microsoft Office PowerPoint</Application>
  <PresentationFormat>Letter Paper (8.5x11 in)</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Calibri Light</vt:lpstr>
      <vt:lpstr>Raleway</vt:lpstr>
      <vt:lpstr>Office Theme</vt:lpstr>
      <vt:lpstr>Welcome Letter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subject/>
  <dc:creator>Bivens Fromm, Megan</dc:creator>
  <cp:keywords/>
  <dc:description>tns</dc:description>
  <cp:lastModifiedBy>Bivens Fromm, Megan</cp:lastModifiedBy>
  <cp:revision>69</cp:revision>
  <cp:lastPrinted>2017-10-09T20:28:58Z</cp:lastPrinted>
  <dcterms:created xsi:type="dcterms:W3CDTF">2018-07-28T18:05:04Z</dcterms:created>
  <dcterms:modified xsi:type="dcterms:W3CDTF">2020-09-08T15:19:07Z</dcterms:modified>
  <cp:category/>
</cp:coreProperties>
</file>